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60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89A-816F-4266-B7CC-FE1C730A50A4}" type="datetimeFigureOut">
              <a:rPr lang="en-IN" smtClean="0"/>
              <a:t>08-01-2022</a:t>
            </a:fld>
            <a:endParaRPr lang="en-I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A29B-DB40-4A8A-97F2-C8B7388EAC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89A-816F-4266-B7CC-FE1C730A50A4}" type="datetimeFigureOut">
              <a:rPr lang="en-IN" smtClean="0"/>
              <a:t>08-01-2022</a:t>
            </a:fld>
            <a:endParaRPr lang="en-IN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A29B-DB40-4A8A-97F2-C8B7388EAC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89A-816F-4266-B7CC-FE1C730A50A4}" type="datetimeFigureOut">
              <a:rPr lang="en-IN" smtClean="0"/>
              <a:t>08-01-2022</a:t>
            </a:fld>
            <a:endParaRPr lang="en-I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A29B-DB40-4A8A-97F2-C8B7388EAC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89A-816F-4266-B7CC-FE1C730A50A4}" type="datetimeFigureOut">
              <a:rPr lang="en-IN" smtClean="0"/>
              <a:t>08-01-2022</a:t>
            </a:fld>
            <a:endParaRPr lang="en-I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A29B-DB40-4A8A-97F2-C8B7388EAC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89A-816F-4266-B7CC-FE1C730A50A4}" type="datetimeFigureOut">
              <a:rPr lang="en-IN" smtClean="0"/>
              <a:t>08-01-2022</a:t>
            </a:fld>
            <a:endParaRPr lang="en-IN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A29B-DB40-4A8A-97F2-C8B7388EAC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89A-816F-4266-B7CC-FE1C730A50A4}" type="datetimeFigureOut">
              <a:rPr lang="en-IN" smtClean="0"/>
              <a:t>08-01-2022</a:t>
            </a:fld>
            <a:endParaRPr lang="en-IN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A29B-DB40-4A8A-97F2-C8B7388EAC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89A-816F-4266-B7CC-FE1C730A50A4}" type="datetimeFigureOut">
              <a:rPr lang="en-IN" smtClean="0"/>
              <a:t>08-01-2022</a:t>
            </a:fld>
            <a:endParaRPr lang="en-IN"/>
          </a:p>
        </p:txBody>
      </p:sp>
      <p:sp>
        <p:nvSpPr>
          <p:cNvPr id="10486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A29B-DB40-4A8A-97F2-C8B7388EAC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89A-816F-4266-B7CC-FE1C730A50A4}" type="datetimeFigureOut">
              <a:rPr lang="en-IN" smtClean="0"/>
              <a:t>08-01-2022</a:t>
            </a:fld>
            <a:endParaRPr lang="en-I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A29B-DB40-4A8A-97F2-C8B7388EAC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89A-816F-4266-B7CC-FE1C730A50A4}" type="datetimeFigureOut">
              <a:rPr lang="en-IN" smtClean="0"/>
              <a:t>08-01-2022</a:t>
            </a:fld>
            <a:endParaRPr lang="en-IN"/>
          </a:p>
        </p:txBody>
      </p:sp>
      <p:sp>
        <p:nvSpPr>
          <p:cNvPr id="104864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A29B-DB40-4A8A-97F2-C8B7388EAC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89A-816F-4266-B7CC-FE1C730A50A4}" type="datetimeFigureOut">
              <a:rPr lang="en-IN" smtClean="0"/>
              <a:t>08-01-2022</a:t>
            </a:fld>
            <a:endParaRPr lang="en-IN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A29B-DB40-4A8A-97F2-C8B7388EAC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17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104861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89A-816F-4266-B7CC-FE1C730A50A4}" type="datetimeFigureOut">
              <a:rPr lang="en-IN" smtClean="0"/>
              <a:t>08-01-2022</a:t>
            </a:fld>
            <a:endParaRPr lang="en-IN"/>
          </a:p>
        </p:txBody>
      </p:sp>
      <p:sp>
        <p:nvSpPr>
          <p:cNvPr id="10486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A29B-DB40-4A8A-97F2-C8B7388EAC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289A-816F-4266-B7CC-FE1C730A50A4}" type="datetimeFigureOut">
              <a:rPr lang="en-IN" smtClean="0"/>
              <a:t>08-01-2022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A29B-DB40-4A8A-97F2-C8B7388EAC6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4026507" y="633013"/>
            <a:ext cx="4138985" cy="1157128"/>
          </a:xfrm>
        </p:spPr>
        <p:txBody>
          <a:bodyPr>
            <a:normAutofit fontScale="90000"/>
          </a:bodyPr>
          <a:lstStyle/>
          <a:p>
            <a:r>
              <a:rPr lang="en-IN" sz="9600" b="1" dirty="0">
                <a:latin typeface="Times New Roman" pitchFamily="18" charset="0"/>
                <a:cs typeface="Times New Roman" pitchFamily="18" charset="0"/>
              </a:rPr>
              <a:t>7.2.1</a:t>
            </a: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71801" y="2389800"/>
            <a:ext cx="11848398" cy="493278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N" sz="4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TRANSITION FROM OFFLINE TO ONLINE MODE: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N" sz="4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ONLINE TEACHING LEARNING /ADMISSION/ADMINISTRATION</a:t>
            </a:r>
          </a:p>
          <a:p>
            <a:endParaRPr lang="en-IN" sz="4800" b="1" u="sng" dirty="0">
              <a:latin typeface="Dancing Scri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2756" y="282629"/>
            <a:ext cx="11737572" cy="9975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1" y="165625"/>
            <a:ext cx="11305309" cy="1325563"/>
          </a:xfrm>
        </p:spPr>
        <p:txBody>
          <a:bodyPr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Stream Yard Training And Subscription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6ABBCA-C345-4459-928E-06AAE82F5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0399"/>
            <a:ext cx="2654808" cy="5047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6E69F1-05CC-4562-A483-22F8FA259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99" y="1592243"/>
            <a:ext cx="3244691" cy="5047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6E0E34-C042-4EB4-9B18-A9469A4B5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70" y="1607562"/>
            <a:ext cx="3244691" cy="5015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2756" y="149629"/>
            <a:ext cx="11737572" cy="9975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0" y="1020857"/>
            <a:ext cx="12170117" cy="104151"/>
          </a:xfrm>
        </p:spPr>
        <p:txBody>
          <a:bodyPr>
            <a:noAutofit/>
          </a:bodyPr>
          <a:lstStyle/>
          <a:p>
            <a:pPr marL="4763"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Link  Created Subject Wise By The Teachers</a:t>
            </a:r>
            <a:br>
              <a:rPr lang="en-IN" sz="4800" b="1" u="sng" dirty="0">
                <a:solidFill>
                  <a:schemeClr val="bg1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Coming Soon"/>
                <a:ea typeface="Times New Roman" panose="02020603050405020304" pitchFamily="18" charset="0"/>
              </a:rPr>
            </a:br>
            <a:endParaRPr lang="en-IN" sz="4800" b="1" u="sng" dirty="0">
              <a:solidFill>
                <a:schemeClr val="bg1"/>
              </a:solidFill>
              <a:effectLst>
                <a:outerShdw blurRad="38100" dist="38100" dir="2700000" algn="br" rotWithShape="0">
                  <a:srgbClr val="000000"/>
                </a:outerShdw>
              </a:effectLst>
              <a:latin typeface="Coming Soon"/>
            </a:endParaRPr>
          </a:p>
        </p:txBody>
      </p:sp>
      <p:pic>
        <p:nvPicPr>
          <p:cNvPr id="2097162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644" y="1379912"/>
            <a:ext cx="10690167" cy="5070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2756" y="149629"/>
            <a:ext cx="11737572" cy="9975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838200" y="-27432"/>
            <a:ext cx="10515600" cy="1363689"/>
          </a:xfrm>
        </p:spPr>
        <p:txBody>
          <a:bodyPr>
            <a:normAutofit/>
          </a:bodyPr>
          <a:lstStyle/>
          <a:p>
            <a:pPr marL="4763" algn="ctr"/>
            <a:r>
              <a:rPr lang="en-IN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Online sessions</a:t>
            </a:r>
          </a:p>
        </p:txBody>
      </p:sp>
      <p:pic>
        <p:nvPicPr>
          <p:cNvPr id="2097152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8984" y="4061749"/>
            <a:ext cx="4736967" cy="2663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735" y="1768518"/>
            <a:ext cx="3612593" cy="3917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6C4BCC-F803-4ECB-94F9-1BC7F7D377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" y="1568092"/>
            <a:ext cx="2902330" cy="4318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9F4C1C-A9EA-483A-9E74-75E1C39C45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49" y="1301164"/>
            <a:ext cx="2377439" cy="26470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2756" y="116379"/>
            <a:ext cx="11737572" cy="9975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838200" y="32625"/>
            <a:ext cx="10515600" cy="1325563"/>
          </a:xfrm>
        </p:spPr>
        <p:txBody>
          <a:bodyPr>
            <a:noAutofit/>
          </a:bodyPr>
          <a:lstStyle/>
          <a:p>
            <a:pPr marL="4763" algn="ctr"/>
            <a:r>
              <a:rPr lang="en-IN" sz="6600" b="1" dirty="0">
                <a:solidFill>
                  <a:schemeClr val="bg1"/>
                </a:solidFill>
                <a:latin typeface="Coming Soon"/>
              </a:rPr>
              <a:t>Online Webinars </a:t>
            </a:r>
          </a:p>
        </p:txBody>
      </p:sp>
      <p:pic>
        <p:nvPicPr>
          <p:cNvPr id="209715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81" y="1596044"/>
            <a:ext cx="3308466" cy="4913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C40D9B-0316-44AB-907B-42EBD20ED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19" y="1302902"/>
            <a:ext cx="3844994" cy="2986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B5328EC-26DD-4204-BB8E-803A0905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04" y="1928554"/>
            <a:ext cx="3387437" cy="4581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91" y="4555374"/>
            <a:ext cx="4267200" cy="21960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2756" y="149629"/>
            <a:ext cx="11737572" cy="9975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838200" y="-17250"/>
            <a:ext cx="10515600" cy="1325563"/>
          </a:xfrm>
        </p:spPr>
        <p:txBody>
          <a:bodyPr>
            <a:normAutofit/>
          </a:bodyPr>
          <a:lstStyle/>
          <a:p>
            <a:pPr marL="4763" algn="ctr"/>
            <a:r>
              <a:rPr lang="en-IN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Attendance</a:t>
            </a:r>
          </a:p>
        </p:txBody>
      </p:sp>
      <p:pic>
        <p:nvPicPr>
          <p:cNvPr id="209715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56" y="1828801"/>
            <a:ext cx="3640913" cy="4879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6" name="Picture 3"/>
          <p:cNvPicPr>
            <a:picLocks noChangeAspect="1"/>
          </p:cNvPicPr>
          <p:nvPr/>
        </p:nvPicPr>
        <p:blipFill rotWithShape="1">
          <a:blip r:embed="rId3"/>
          <a:srcRect r="51276"/>
          <a:stretch>
            <a:fillRect/>
          </a:stretch>
        </p:blipFill>
        <p:spPr>
          <a:xfrm>
            <a:off x="8430337" y="1828801"/>
            <a:ext cx="3539991" cy="4879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43" y="1828801"/>
            <a:ext cx="3640913" cy="4961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2756" y="149629"/>
            <a:ext cx="11737572" cy="9975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-105314" y="248750"/>
            <a:ext cx="12514146" cy="987284"/>
          </a:xfrm>
        </p:spPr>
        <p:txBody>
          <a:bodyPr>
            <a:noAutofit/>
          </a:bodyPr>
          <a:lstStyle/>
          <a:p>
            <a:pPr marL="4763" algn="ctr"/>
            <a:r>
              <a:rPr lang="en-IN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MS Teams For Online Teaching Learning</a:t>
            </a:r>
          </a:p>
        </p:txBody>
      </p:sp>
      <p:pic>
        <p:nvPicPr>
          <p:cNvPr id="209715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7" y="1690562"/>
            <a:ext cx="5531588" cy="48773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2DE60-4393-4B51-9D53-646576128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729630"/>
            <a:ext cx="5254508" cy="48773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2756" y="149629"/>
            <a:ext cx="11737572" cy="13799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-97729" y="248750"/>
            <a:ext cx="12576256" cy="1345461"/>
          </a:xfrm>
        </p:spPr>
        <p:txBody>
          <a:bodyPr>
            <a:noAutofit/>
          </a:bodyPr>
          <a:lstStyle/>
          <a:p>
            <a:pPr marL="4763" algn="ctr"/>
            <a:r>
              <a:rPr lang="en-IN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Whats</a:t>
            </a:r>
            <a:r>
              <a:rPr lang="en-I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App </a:t>
            </a:r>
            <a:r>
              <a:rPr lang="en-I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I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roup Of Different Classes To Post </a:t>
            </a:r>
            <a:br>
              <a:rPr lang="en-I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I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I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able &amp; Links </a:t>
            </a:r>
          </a:p>
        </p:txBody>
      </p:sp>
      <p:pic>
        <p:nvPicPr>
          <p:cNvPr id="209715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84" y="1801124"/>
            <a:ext cx="2612230" cy="44936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0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057" y="1817829"/>
            <a:ext cx="2769367" cy="4476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BAA58F-B1CD-4775-A4A0-A812C5EA0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244" y="1801124"/>
            <a:ext cx="3108960" cy="4476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80061-3CEB-4813-95B1-2F9C6FDA61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58" y="1817829"/>
            <a:ext cx="2686713" cy="4476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2756" y="182879"/>
            <a:ext cx="11737572" cy="13799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211098" y="365125"/>
            <a:ext cx="11821389" cy="1183852"/>
          </a:xfrm>
        </p:spPr>
        <p:txBody>
          <a:bodyPr>
            <a:noAutofit/>
          </a:bodyPr>
          <a:lstStyle/>
          <a:p>
            <a:pPr marL="4763" algn="ctr"/>
            <a:r>
              <a:rPr lang="en-IN" sz="4400" b="1" dirty="0">
                <a:solidFill>
                  <a:schemeClr val="bg1"/>
                </a:solidFill>
                <a:latin typeface="Coming Soon"/>
                <a:ea typeface="Calibri" panose="020F0502020204030204" pitchFamily="34" charset="0"/>
                <a:cs typeface="Times New Roman" panose="02020603050405020304" pitchFamily="18" charset="0"/>
              </a:rPr>
              <a:t>Distinct Official Email ID for All The Teaching And Non-teaching Staff</a:t>
            </a:r>
            <a:endParaRPr lang="en-IN" sz="4400" b="1" dirty="0">
              <a:solidFill>
                <a:schemeClr val="bg1"/>
              </a:solidFill>
              <a:latin typeface="Coming Soon"/>
            </a:endParaRPr>
          </a:p>
        </p:txBody>
      </p:sp>
      <p:pic>
        <p:nvPicPr>
          <p:cNvPr id="2097161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542" y="1794891"/>
            <a:ext cx="9027622" cy="45817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2756" y="149629"/>
            <a:ext cx="11737572" cy="9975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0" y="306143"/>
            <a:ext cx="12258596" cy="1442796"/>
          </a:xfrm>
        </p:spPr>
        <p:txBody>
          <a:bodyPr>
            <a:noAutofit/>
          </a:bodyPr>
          <a:lstStyle/>
          <a:p>
            <a:pPr marL="4763" algn="ctr"/>
            <a:r>
              <a:rPr lang="en-IN" sz="5400" b="1" dirty="0">
                <a:solidFill>
                  <a:schemeClr val="bg1"/>
                </a:solidFill>
                <a:latin typeface="Coming Soon"/>
                <a:ea typeface="Calibri" panose="020F0502020204030204" pitchFamily="34" charset="0"/>
                <a:cs typeface="Times New Roman" panose="02020603050405020304" pitchFamily="18" charset="0"/>
              </a:rPr>
              <a:t>Evidences Of Training Of MS Teams</a:t>
            </a:r>
            <a:br>
              <a:rPr lang="en-IN" sz="5400" b="1" dirty="0">
                <a:solidFill>
                  <a:schemeClr val="bg1"/>
                </a:solidFill>
                <a:latin typeface="Coming Soon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5400" b="1" dirty="0">
              <a:solidFill>
                <a:schemeClr val="bg1"/>
              </a:solidFill>
              <a:latin typeface="Coming Soon"/>
            </a:endParaRPr>
          </a:p>
        </p:txBody>
      </p:sp>
      <p:pic>
        <p:nvPicPr>
          <p:cNvPr id="209716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500553" y="1396538"/>
            <a:ext cx="4256116" cy="5004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137" y="1369954"/>
            <a:ext cx="4205393" cy="50308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2756" y="182879"/>
            <a:ext cx="11737572" cy="13799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237262" y="555476"/>
            <a:ext cx="117962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Explanatory Videos (English &amp; Marathi) for assistance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 Admission Process</a:t>
            </a:r>
            <a:br>
              <a:rPr lang="en-I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en-IN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A1EA72E-679A-4771-B5EF-0574174B6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23216" r="15163" b="21334"/>
          <a:stretch/>
        </p:blipFill>
        <p:spPr>
          <a:xfrm>
            <a:off x="3924438" y="2199827"/>
            <a:ext cx="3944030" cy="37706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E6AAF3-8BB5-402E-8E59-185223D8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28356" r="-1572" b="16194"/>
          <a:stretch/>
        </p:blipFill>
        <p:spPr>
          <a:xfrm>
            <a:off x="8278845" y="4359191"/>
            <a:ext cx="3282553" cy="2412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D6E2CC-3395-4787-AA02-5824067BE7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7" r="10781" b="21840"/>
          <a:stretch/>
        </p:blipFill>
        <p:spPr>
          <a:xfrm>
            <a:off x="8330183" y="1683084"/>
            <a:ext cx="3231215" cy="2518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A12132-58F0-4439-8867-A7CDFF50F8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8" r="6491" b="14121"/>
          <a:stretch/>
        </p:blipFill>
        <p:spPr>
          <a:xfrm>
            <a:off x="237263" y="4313683"/>
            <a:ext cx="3231215" cy="2412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848387-66EF-4C57-97C6-B47B2B912C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30842" r="25812" b="24935"/>
          <a:stretch/>
        </p:blipFill>
        <p:spPr>
          <a:xfrm>
            <a:off x="237263" y="1799160"/>
            <a:ext cx="3231215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83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Coming Soon</vt:lpstr>
      <vt:lpstr>Dancing Script</vt:lpstr>
      <vt:lpstr>Times New Roman</vt:lpstr>
      <vt:lpstr>Office Theme</vt:lpstr>
      <vt:lpstr>7.2.1</vt:lpstr>
      <vt:lpstr>Online sessions</vt:lpstr>
      <vt:lpstr>Online Webinars </vt:lpstr>
      <vt:lpstr>Attendance</vt:lpstr>
      <vt:lpstr>MS Teams For Online Teaching Learning</vt:lpstr>
      <vt:lpstr>Whats App Group Of Different Classes To Post  Time Table &amp; Links </vt:lpstr>
      <vt:lpstr>Distinct Official Email ID for All The Teaching And Non-teaching Staff</vt:lpstr>
      <vt:lpstr>Evidences Of Training Of MS Teams </vt:lpstr>
      <vt:lpstr>Explanatory Videos (English &amp; Marathi) for assistance in Admission Process </vt:lpstr>
      <vt:lpstr>Stream Yard Training And Subscription</vt:lpstr>
      <vt:lpstr>Link  Created Subject Wise By The Teachers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 M</dc:creator>
  <cp:lastModifiedBy>Prashant M</cp:lastModifiedBy>
  <cp:revision>19</cp:revision>
  <dcterms:created xsi:type="dcterms:W3CDTF">2021-12-27T07:04:57Z</dcterms:created>
  <dcterms:modified xsi:type="dcterms:W3CDTF">2022-01-08T08:05:46Z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034046c86f18485bb02f0ab6fba66f9c</vt:lpwstr>
  </property>
</Properties>
</file>